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6" autoAdjust="0"/>
    <p:restoredTop sz="94649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BD6C398-8B2B-43C5-A8DC-64BEAB1512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0509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C54ECBF-DBB2-46AB-BFCF-1012503E6596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075E516-A747-4111-BDC4-221364DEC6A7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76C05C3-D749-45E0-A429-8B2BB83898C2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5B0AC1D-F56F-40EA-904A-4B18E065663D}" type="slidenum">
              <a:rPr lang="en-US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330328D-9079-438E-A3CA-C9A0073FBD6F}" type="slidenum">
              <a:rPr lang="en-US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24266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7184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710450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408290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605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84015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7434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5946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78078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80904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999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1462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6115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8572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玉漏沙殘時將盡，天國即將破曉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 sands of time are sinking, the dawn of heaven breaks;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所慕晨曦即降臨，甘甜加上奇妙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 summer morn I've sighed for, the fair, sweet morn awakes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雖經黑暗四圍繞，晨光今已四照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Dark, dark hath been the midnight, but dayspring is at hand,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榮耀榮耀今充滿，以馬內利之境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glory, glory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dwelleth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in Immanuel’s land.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b="1" dirty="0">
                <a:latin typeface="Arial Narrow" pitchFamily="34" charset="0"/>
                <a:ea typeface="標楷體" pitchFamily="65" charset="-120"/>
                <a:cs typeface="Arial" charset="0"/>
              </a:rPr>
              <a:t>H532</a:t>
            </a:r>
            <a:r>
              <a:rPr lang="en-US" sz="26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Arial" charset="0"/>
              </a:rPr>
              <a:t>  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玉漏沙殘</a:t>
            </a:r>
            <a:r>
              <a:rPr lang="en-US" sz="2600" b="1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sz="26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sz="2400" dirty="0">
                <a:latin typeface="Arial Narrow" pitchFamily="34" charset="0"/>
                <a:ea typeface="標楷體" pitchFamily="65" charset="-120"/>
              </a:rPr>
              <a:t>THE SANDS OF TIME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(1/5)</a:t>
            </a:r>
            <a:endParaRPr 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2/5,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哦！基督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是泉源，源深甘愛充滿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Christ! He is the fountain, the deep sweet well of love!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既淺嘗此泉於地，定必暢飲於天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 streams on earth I’ve tasted, more deep I’ll drink above;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那裏主愛直擴展，猶如海洋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湧</a:t>
            </a:r>
            <a:r>
              <a:rPr lang="zh-TW" altLang="en-US" dirty="0">
                <a:ea typeface="新細明體" pitchFamily="18" charset="-120"/>
              </a:rPr>
              <a:t> 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溢，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There, to an ocean fullness, His mercy doth expand,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榮耀榮耀今充滿，以馬內利之境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glory, glory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dwelleth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in Immanuel’s land.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3/5,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祂以憐憫和審判織成我的年代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With mercy and with judgment my web of time He wove,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我的憂傷的淚斑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也帶愛的光彩，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aye the dews of sorrow were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lustred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with His love;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領我手段何巧妙，祂計劃何純正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I’ll bless the hand that guided, I’ll bless the heart that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plann’d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榮耀榮耀今充滿，以馬內利之境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throned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where glory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dwelleth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in Immanuel’s land.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4/5,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哦！我是屬我良人，我良人也屬我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Oh, I am my Beloved’s, and my Beloved’s mine!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祂帶我這卑賤身，進入祂的快樂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He brings a poor vile sinner into His “house of wine.”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那時我無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他靠山，只靠救主功勞，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stand upon His merit, I know no other stand,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前來榮耀所充滿，以馬內利之境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Not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e’en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where glory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dwelleth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in Immanuel’s land.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5/5,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新婦不看她衣裳，只看所愛新郎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700" dirty="0">
                <a:latin typeface="Times New Roman" pitchFamily="18" charset="0"/>
                <a:ea typeface="標楷體" pitchFamily="65" charset="-120"/>
              </a:rPr>
              <a:t>The bride eyes not her garment, but her dear bridegroom’s face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我也不看我榮耀，只是瞻仰我王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will not gaze at glory, but on my King of grace.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不見祂賜的冠冕，只看祂手創傷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Not at the crown He giveth, but on His pierced hand,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羔羊榮耀今充滿，以馬內利之境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 Lamb is all the glory of Immanuel’s land.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44</TotalTime>
  <Words>374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Template2003</vt:lpstr>
      <vt:lpstr>cccta_hymn</vt:lpstr>
      <vt:lpstr>H532  玉漏沙殘  THE SANDS OF TIME (1/5)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H532 玉漏沙殘 THE SANDS OF TIME</dc:title>
  <dc:subject>Hymnary 聖徒詩歌</dc:subject>
  <dc:creator>Anne R. Cousin</dc:creator>
  <cp:lastModifiedBy>Timothy Liang</cp:lastModifiedBy>
  <cp:revision>13</cp:revision>
  <dcterms:created xsi:type="dcterms:W3CDTF">2001-11-16T22:36:38Z</dcterms:created>
  <dcterms:modified xsi:type="dcterms:W3CDTF">2017-08-06T13:25:57Z</dcterms:modified>
</cp:coreProperties>
</file>